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FD7E3-2768-4440-8D5B-48B8142E83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13ABD52-C05F-45C3-B763-AC0ABBB38190}">
      <dgm:prSet/>
      <dgm:spPr/>
      <dgm:t>
        <a:bodyPr/>
        <a:lstStyle/>
        <a:p>
          <a:r>
            <a:rPr lang="en-US"/>
            <a:t>Make it easy to use RNN and CNN.</a:t>
          </a:r>
        </a:p>
      </dgm:t>
    </dgm:pt>
    <dgm:pt modelId="{B404BA08-5C67-4E83-9A9E-7179EF26C744}" type="parTrans" cxnId="{0E8CC101-383D-4199-B233-BDC25761BDFF}">
      <dgm:prSet/>
      <dgm:spPr/>
      <dgm:t>
        <a:bodyPr/>
        <a:lstStyle/>
        <a:p>
          <a:endParaRPr lang="en-US"/>
        </a:p>
      </dgm:t>
    </dgm:pt>
    <dgm:pt modelId="{13C831A1-7BA6-42D1-B6E2-9AE753709115}" type="sibTrans" cxnId="{0E8CC101-383D-4199-B233-BDC25761BDFF}">
      <dgm:prSet/>
      <dgm:spPr/>
      <dgm:t>
        <a:bodyPr/>
        <a:lstStyle/>
        <a:p>
          <a:endParaRPr lang="en-US"/>
        </a:p>
      </dgm:t>
    </dgm:pt>
    <dgm:pt modelId="{DAE93E0D-05B9-42C5-A4A1-3DE819F82E86}">
      <dgm:prSet/>
      <dgm:spPr/>
      <dgm:t>
        <a:bodyPr/>
        <a:lstStyle/>
        <a:p>
          <a:r>
            <a:rPr lang="en-US"/>
            <a:t>They allow to work with pre-trained neural networks and forward propagate to a pre-specified layer.</a:t>
          </a:r>
        </a:p>
      </dgm:t>
    </dgm:pt>
    <dgm:pt modelId="{B752E7D3-0D3E-4E71-BBBA-2988B7057156}" type="parTrans" cxnId="{F1489F78-4D8B-49CA-A03C-557A9D8B24EA}">
      <dgm:prSet/>
      <dgm:spPr/>
      <dgm:t>
        <a:bodyPr/>
        <a:lstStyle/>
        <a:p>
          <a:endParaRPr lang="en-US"/>
        </a:p>
      </dgm:t>
    </dgm:pt>
    <dgm:pt modelId="{8F4EE207-B43C-416C-9B78-8F71B577AABB}" type="sibTrans" cxnId="{F1489F78-4D8B-49CA-A03C-557A9D8B24EA}">
      <dgm:prSet/>
      <dgm:spPr/>
      <dgm:t>
        <a:bodyPr/>
        <a:lstStyle/>
        <a:p>
          <a:endParaRPr lang="en-US"/>
        </a:p>
      </dgm:t>
    </dgm:pt>
    <dgm:pt modelId="{52EEAAFF-4B2D-476C-B5D4-34E53164542C}">
      <dgm:prSet/>
      <dgm:spPr/>
      <dgm:t>
        <a:bodyPr/>
        <a:lstStyle/>
        <a:p>
          <a:r>
            <a:rPr lang="en-US"/>
            <a:t>This allows to do </a:t>
          </a:r>
          <a:r>
            <a:rPr lang="en-US" b="1"/>
            <a:t>transfer learning </a:t>
          </a:r>
          <a:r>
            <a:rPr lang="en-US"/>
            <a:t>and to train just a specific layer using new incoming data.</a:t>
          </a:r>
        </a:p>
      </dgm:t>
    </dgm:pt>
    <dgm:pt modelId="{34A17025-C14C-46C1-9785-33CC4C55C8FE}" type="parTrans" cxnId="{FACD3617-6D64-4233-9029-EC89AF8101BB}">
      <dgm:prSet/>
      <dgm:spPr/>
      <dgm:t>
        <a:bodyPr/>
        <a:lstStyle/>
        <a:p>
          <a:endParaRPr lang="en-US"/>
        </a:p>
      </dgm:t>
    </dgm:pt>
    <dgm:pt modelId="{F27B99EF-39A1-459A-A7BD-C75C8164184B}" type="sibTrans" cxnId="{FACD3617-6D64-4233-9029-EC89AF8101BB}">
      <dgm:prSet/>
      <dgm:spPr/>
      <dgm:t>
        <a:bodyPr/>
        <a:lstStyle/>
        <a:p>
          <a:endParaRPr lang="en-US"/>
        </a:p>
      </dgm:t>
    </dgm:pt>
    <dgm:pt modelId="{9DDCB235-DE44-4741-8A8D-83A608234727}" type="pres">
      <dgm:prSet presAssocID="{9A9FD7E3-2768-4440-8D5B-48B8142E83C3}" presName="root" presStyleCnt="0">
        <dgm:presLayoutVars>
          <dgm:dir/>
          <dgm:resizeHandles val="exact"/>
        </dgm:presLayoutVars>
      </dgm:prSet>
      <dgm:spPr/>
    </dgm:pt>
    <dgm:pt modelId="{B902E9E6-6144-430F-BFA0-E009EBFDBCBD}" type="pres">
      <dgm:prSet presAssocID="{613ABD52-C05F-45C3-B763-AC0ABBB38190}" presName="compNode" presStyleCnt="0"/>
      <dgm:spPr/>
    </dgm:pt>
    <dgm:pt modelId="{A2F06AA9-66AE-4863-AD20-1402A6D4E784}" type="pres">
      <dgm:prSet presAssocID="{613ABD52-C05F-45C3-B763-AC0ABBB38190}" presName="bgRect" presStyleLbl="bgShp" presStyleIdx="0" presStyleCnt="3"/>
      <dgm:spPr/>
    </dgm:pt>
    <dgm:pt modelId="{F6996BC4-F4CD-434E-AEB8-541A2C65CAA1}" type="pres">
      <dgm:prSet presAssocID="{613ABD52-C05F-45C3-B763-AC0ABBB381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1127F32-FACF-483A-BC79-BF80C2DCE2AC}" type="pres">
      <dgm:prSet presAssocID="{613ABD52-C05F-45C3-B763-AC0ABBB38190}" presName="spaceRect" presStyleCnt="0"/>
      <dgm:spPr/>
    </dgm:pt>
    <dgm:pt modelId="{37BB4346-67ED-4794-A8C6-0D7EA60BADF3}" type="pres">
      <dgm:prSet presAssocID="{613ABD52-C05F-45C3-B763-AC0ABBB38190}" presName="parTx" presStyleLbl="revTx" presStyleIdx="0" presStyleCnt="3">
        <dgm:presLayoutVars>
          <dgm:chMax val="0"/>
          <dgm:chPref val="0"/>
        </dgm:presLayoutVars>
      </dgm:prSet>
      <dgm:spPr/>
    </dgm:pt>
    <dgm:pt modelId="{62AB7DCC-5A0F-4493-A062-981B0A7C7C7C}" type="pres">
      <dgm:prSet presAssocID="{13C831A1-7BA6-42D1-B6E2-9AE753709115}" presName="sibTrans" presStyleCnt="0"/>
      <dgm:spPr/>
    </dgm:pt>
    <dgm:pt modelId="{5EBDBB9C-18AA-402A-B072-A76A7BF25659}" type="pres">
      <dgm:prSet presAssocID="{DAE93E0D-05B9-42C5-A4A1-3DE819F82E86}" presName="compNode" presStyleCnt="0"/>
      <dgm:spPr/>
    </dgm:pt>
    <dgm:pt modelId="{7E7F9BAC-914D-4363-9FB0-7C85E93168E0}" type="pres">
      <dgm:prSet presAssocID="{DAE93E0D-05B9-42C5-A4A1-3DE819F82E86}" presName="bgRect" presStyleLbl="bgShp" presStyleIdx="1" presStyleCnt="3"/>
      <dgm:spPr/>
    </dgm:pt>
    <dgm:pt modelId="{EE4AAD59-322B-4556-9D16-17356382C378}" type="pres">
      <dgm:prSet presAssocID="{DAE93E0D-05B9-42C5-A4A1-3DE819F82E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D2C5372-83C0-4013-B04F-69FE38E942A2}" type="pres">
      <dgm:prSet presAssocID="{DAE93E0D-05B9-42C5-A4A1-3DE819F82E86}" presName="spaceRect" presStyleCnt="0"/>
      <dgm:spPr/>
    </dgm:pt>
    <dgm:pt modelId="{F0BB3C7E-1DBB-48EC-A9A5-102F0DC6DFCE}" type="pres">
      <dgm:prSet presAssocID="{DAE93E0D-05B9-42C5-A4A1-3DE819F82E86}" presName="parTx" presStyleLbl="revTx" presStyleIdx="1" presStyleCnt="3">
        <dgm:presLayoutVars>
          <dgm:chMax val="0"/>
          <dgm:chPref val="0"/>
        </dgm:presLayoutVars>
      </dgm:prSet>
      <dgm:spPr/>
    </dgm:pt>
    <dgm:pt modelId="{C15B842A-E7A7-40D9-85BC-ECCB9D105650}" type="pres">
      <dgm:prSet presAssocID="{8F4EE207-B43C-416C-9B78-8F71B577AABB}" presName="sibTrans" presStyleCnt="0"/>
      <dgm:spPr/>
    </dgm:pt>
    <dgm:pt modelId="{12BD7B4A-394C-4D60-8910-51F7A0545074}" type="pres">
      <dgm:prSet presAssocID="{52EEAAFF-4B2D-476C-B5D4-34E53164542C}" presName="compNode" presStyleCnt="0"/>
      <dgm:spPr/>
    </dgm:pt>
    <dgm:pt modelId="{10FD6011-B191-4D8B-89DF-5D7D6EE1AF68}" type="pres">
      <dgm:prSet presAssocID="{52EEAAFF-4B2D-476C-B5D4-34E53164542C}" presName="bgRect" presStyleLbl="bgShp" presStyleIdx="2" presStyleCnt="3"/>
      <dgm:spPr/>
    </dgm:pt>
    <dgm:pt modelId="{35612140-4DED-4B54-B20F-97AFD80842FB}" type="pres">
      <dgm:prSet presAssocID="{52EEAAFF-4B2D-476C-B5D4-34E5316454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86859EC-9443-42AA-80FE-57CC566F4438}" type="pres">
      <dgm:prSet presAssocID="{52EEAAFF-4B2D-476C-B5D4-34E53164542C}" presName="spaceRect" presStyleCnt="0"/>
      <dgm:spPr/>
    </dgm:pt>
    <dgm:pt modelId="{1823B325-C332-4A16-BDA6-D9EA39A71B5E}" type="pres">
      <dgm:prSet presAssocID="{52EEAAFF-4B2D-476C-B5D4-34E5316454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E8CC101-383D-4199-B233-BDC25761BDFF}" srcId="{9A9FD7E3-2768-4440-8D5B-48B8142E83C3}" destId="{613ABD52-C05F-45C3-B763-AC0ABBB38190}" srcOrd="0" destOrd="0" parTransId="{B404BA08-5C67-4E83-9A9E-7179EF26C744}" sibTransId="{13C831A1-7BA6-42D1-B6E2-9AE753709115}"/>
    <dgm:cxn modelId="{DC13D813-D6F9-4075-B4C6-675DFEF70972}" type="presOf" srcId="{9A9FD7E3-2768-4440-8D5B-48B8142E83C3}" destId="{9DDCB235-DE44-4741-8A8D-83A608234727}" srcOrd="0" destOrd="0" presId="urn:microsoft.com/office/officeart/2018/2/layout/IconVerticalSolidList"/>
    <dgm:cxn modelId="{FACD3617-6D64-4233-9029-EC89AF8101BB}" srcId="{9A9FD7E3-2768-4440-8D5B-48B8142E83C3}" destId="{52EEAAFF-4B2D-476C-B5D4-34E53164542C}" srcOrd="2" destOrd="0" parTransId="{34A17025-C14C-46C1-9785-33CC4C55C8FE}" sibTransId="{F27B99EF-39A1-459A-A7BD-C75C8164184B}"/>
    <dgm:cxn modelId="{E9CD1B58-0F9E-42A9-9639-DF651C88CFBD}" type="presOf" srcId="{52EEAAFF-4B2D-476C-B5D4-34E53164542C}" destId="{1823B325-C332-4A16-BDA6-D9EA39A71B5E}" srcOrd="0" destOrd="0" presId="urn:microsoft.com/office/officeart/2018/2/layout/IconVerticalSolidList"/>
    <dgm:cxn modelId="{F1489F78-4D8B-49CA-A03C-557A9D8B24EA}" srcId="{9A9FD7E3-2768-4440-8D5B-48B8142E83C3}" destId="{DAE93E0D-05B9-42C5-A4A1-3DE819F82E86}" srcOrd="1" destOrd="0" parTransId="{B752E7D3-0D3E-4E71-BBBA-2988B7057156}" sibTransId="{8F4EE207-B43C-416C-9B78-8F71B577AABB}"/>
    <dgm:cxn modelId="{34D39680-23EC-44AB-A145-6E5CFAE84CCE}" type="presOf" srcId="{613ABD52-C05F-45C3-B763-AC0ABBB38190}" destId="{37BB4346-67ED-4794-A8C6-0D7EA60BADF3}" srcOrd="0" destOrd="0" presId="urn:microsoft.com/office/officeart/2018/2/layout/IconVerticalSolidList"/>
    <dgm:cxn modelId="{5D369CED-1C1B-4B2C-B4C0-5456E5476996}" type="presOf" srcId="{DAE93E0D-05B9-42C5-A4A1-3DE819F82E86}" destId="{F0BB3C7E-1DBB-48EC-A9A5-102F0DC6DFCE}" srcOrd="0" destOrd="0" presId="urn:microsoft.com/office/officeart/2018/2/layout/IconVerticalSolidList"/>
    <dgm:cxn modelId="{AB3EC44B-F356-4677-A6AE-39D9ED04DE62}" type="presParOf" srcId="{9DDCB235-DE44-4741-8A8D-83A608234727}" destId="{B902E9E6-6144-430F-BFA0-E009EBFDBCBD}" srcOrd="0" destOrd="0" presId="urn:microsoft.com/office/officeart/2018/2/layout/IconVerticalSolidList"/>
    <dgm:cxn modelId="{BD76244A-3FD0-475C-9FA3-0550070E8D32}" type="presParOf" srcId="{B902E9E6-6144-430F-BFA0-E009EBFDBCBD}" destId="{A2F06AA9-66AE-4863-AD20-1402A6D4E784}" srcOrd="0" destOrd="0" presId="urn:microsoft.com/office/officeart/2018/2/layout/IconVerticalSolidList"/>
    <dgm:cxn modelId="{C5989F75-AAEA-476E-9966-A5238C9671E2}" type="presParOf" srcId="{B902E9E6-6144-430F-BFA0-E009EBFDBCBD}" destId="{F6996BC4-F4CD-434E-AEB8-541A2C65CAA1}" srcOrd="1" destOrd="0" presId="urn:microsoft.com/office/officeart/2018/2/layout/IconVerticalSolidList"/>
    <dgm:cxn modelId="{7EB4C96E-98F2-4DAA-A29C-DDC34E9F0B81}" type="presParOf" srcId="{B902E9E6-6144-430F-BFA0-E009EBFDBCBD}" destId="{B1127F32-FACF-483A-BC79-BF80C2DCE2AC}" srcOrd="2" destOrd="0" presId="urn:microsoft.com/office/officeart/2018/2/layout/IconVerticalSolidList"/>
    <dgm:cxn modelId="{3EF90263-6526-45CC-A567-F0B29404CD5E}" type="presParOf" srcId="{B902E9E6-6144-430F-BFA0-E009EBFDBCBD}" destId="{37BB4346-67ED-4794-A8C6-0D7EA60BADF3}" srcOrd="3" destOrd="0" presId="urn:microsoft.com/office/officeart/2018/2/layout/IconVerticalSolidList"/>
    <dgm:cxn modelId="{BE99D4F6-453B-484B-8565-CC8C2DBFF234}" type="presParOf" srcId="{9DDCB235-DE44-4741-8A8D-83A608234727}" destId="{62AB7DCC-5A0F-4493-A062-981B0A7C7C7C}" srcOrd="1" destOrd="0" presId="urn:microsoft.com/office/officeart/2018/2/layout/IconVerticalSolidList"/>
    <dgm:cxn modelId="{10D4609C-4E75-4F99-953F-737D63B1BC34}" type="presParOf" srcId="{9DDCB235-DE44-4741-8A8D-83A608234727}" destId="{5EBDBB9C-18AA-402A-B072-A76A7BF25659}" srcOrd="2" destOrd="0" presId="urn:microsoft.com/office/officeart/2018/2/layout/IconVerticalSolidList"/>
    <dgm:cxn modelId="{678C337D-F4AD-4A45-9ECF-4390B30BBD75}" type="presParOf" srcId="{5EBDBB9C-18AA-402A-B072-A76A7BF25659}" destId="{7E7F9BAC-914D-4363-9FB0-7C85E93168E0}" srcOrd="0" destOrd="0" presId="urn:microsoft.com/office/officeart/2018/2/layout/IconVerticalSolidList"/>
    <dgm:cxn modelId="{844CF3AC-9D31-4667-8689-6359FF1924C5}" type="presParOf" srcId="{5EBDBB9C-18AA-402A-B072-A76A7BF25659}" destId="{EE4AAD59-322B-4556-9D16-17356382C378}" srcOrd="1" destOrd="0" presId="urn:microsoft.com/office/officeart/2018/2/layout/IconVerticalSolidList"/>
    <dgm:cxn modelId="{3719920D-1306-49E2-B16C-7E0413E4A8CD}" type="presParOf" srcId="{5EBDBB9C-18AA-402A-B072-A76A7BF25659}" destId="{BD2C5372-83C0-4013-B04F-69FE38E942A2}" srcOrd="2" destOrd="0" presId="urn:microsoft.com/office/officeart/2018/2/layout/IconVerticalSolidList"/>
    <dgm:cxn modelId="{7E8092F5-499C-4914-B340-E5E09B62C209}" type="presParOf" srcId="{5EBDBB9C-18AA-402A-B072-A76A7BF25659}" destId="{F0BB3C7E-1DBB-48EC-A9A5-102F0DC6DFCE}" srcOrd="3" destOrd="0" presId="urn:microsoft.com/office/officeart/2018/2/layout/IconVerticalSolidList"/>
    <dgm:cxn modelId="{9B1687B9-0686-44F8-A847-D64FC5DB7E87}" type="presParOf" srcId="{9DDCB235-DE44-4741-8A8D-83A608234727}" destId="{C15B842A-E7A7-40D9-85BC-ECCB9D105650}" srcOrd="3" destOrd="0" presId="urn:microsoft.com/office/officeart/2018/2/layout/IconVerticalSolidList"/>
    <dgm:cxn modelId="{4FD20840-E634-432B-A35A-94A7340D20BF}" type="presParOf" srcId="{9DDCB235-DE44-4741-8A8D-83A608234727}" destId="{12BD7B4A-394C-4D60-8910-51F7A0545074}" srcOrd="4" destOrd="0" presId="urn:microsoft.com/office/officeart/2018/2/layout/IconVerticalSolidList"/>
    <dgm:cxn modelId="{6D19C25A-C11F-4D7F-A943-7523F8825CCB}" type="presParOf" srcId="{12BD7B4A-394C-4D60-8910-51F7A0545074}" destId="{10FD6011-B191-4D8B-89DF-5D7D6EE1AF68}" srcOrd="0" destOrd="0" presId="urn:microsoft.com/office/officeart/2018/2/layout/IconVerticalSolidList"/>
    <dgm:cxn modelId="{BB1B5DCE-684A-400F-B14E-E9985BE112C2}" type="presParOf" srcId="{12BD7B4A-394C-4D60-8910-51F7A0545074}" destId="{35612140-4DED-4B54-B20F-97AFD80842FB}" srcOrd="1" destOrd="0" presId="urn:microsoft.com/office/officeart/2018/2/layout/IconVerticalSolidList"/>
    <dgm:cxn modelId="{BBB5B12B-A105-464C-B685-2F3CE8411012}" type="presParOf" srcId="{12BD7B4A-394C-4D60-8910-51F7A0545074}" destId="{786859EC-9443-42AA-80FE-57CC566F4438}" srcOrd="2" destOrd="0" presId="urn:microsoft.com/office/officeart/2018/2/layout/IconVerticalSolidList"/>
    <dgm:cxn modelId="{B4F1A44F-0FCB-40BE-894C-F2A6D50C9C7F}" type="presParOf" srcId="{12BD7B4A-394C-4D60-8910-51F7A0545074}" destId="{1823B325-C332-4A16-BDA6-D9EA39A71B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15E8D8-9C6C-4146-BCFB-A98736C1E29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BEF193-6BA7-40B2-870D-2AFBF81728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Take two </a:t>
          </a:r>
          <a:r>
            <a:rPr lang="en-US" dirty="0"/>
            <a:t>environments: simple, and complex.</a:t>
          </a:r>
        </a:p>
      </dgm:t>
    </dgm:pt>
    <dgm:pt modelId="{B770A2CD-7755-43D3-A1D1-C74535EE10C9}" type="parTrans" cxnId="{B09F6305-D1DE-444F-9B0A-B121D7CD1FFA}">
      <dgm:prSet/>
      <dgm:spPr/>
      <dgm:t>
        <a:bodyPr/>
        <a:lstStyle/>
        <a:p>
          <a:endParaRPr lang="en-US"/>
        </a:p>
      </dgm:t>
    </dgm:pt>
    <dgm:pt modelId="{F7FEB30A-D15E-471F-AC49-6B60FB0FB4DF}" type="sibTrans" cxnId="{B09F6305-D1DE-444F-9B0A-B121D7CD1F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23A05C-91E0-4DC7-9E8A-9F86DDD4F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ML with probabilistic techniques to estimate the robot position in the small and complex environment: planning to use RNN and particles filter.</a:t>
          </a:r>
        </a:p>
      </dgm:t>
    </dgm:pt>
    <dgm:pt modelId="{61BB7C98-A104-498F-87F9-B4F9A344F230}" type="parTrans" cxnId="{4E6D1695-F6F3-48F8-8B48-7F50EE9F6D8B}">
      <dgm:prSet/>
      <dgm:spPr/>
      <dgm:t>
        <a:bodyPr/>
        <a:lstStyle/>
        <a:p>
          <a:endParaRPr lang="en-US"/>
        </a:p>
      </dgm:t>
    </dgm:pt>
    <dgm:pt modelId="{D72BAA87-32EF-4BB6-BF4E-938DCB7777C7}" type="sibTrans" cxnId="{4E6D1695-F6F3-48F8-8B48-7F50EE9F6D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316084-0927-4263-9C90-EF8EDD457E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online learning to train the robot in the small and complex environment.</a:t>
          </a:r>
        </a:p>
      </dgm:t>
    </dgm:pt>
    <dgm:pt modelId="{46D10CD1-283C-4AEB-A5DA-E738C71F7666}" type="parTrans" cxnId="{EC8E809D-24BC-47B1-BC36-97AFE66E49D1}">
      <dgm:prSet/>
      <dgm:spPr/>
      <dgm:t>
        <a:bodyPr/>
        <a:lstStyle/>
        <a:p>
          <a:endParaRPr lang="en-US"/>
        </a:p>
      </dgm:t>
    </dgm:pt>
    <dgm:pt modelId="{126596F3-D1C6-417A-93CD-94E520676185}" type="sibTrans" cxnId="{EC8E809D-24BC-47B1-BC36-97AFE66E49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F4D89D-6FE2-42D5-B1AD-97D9AAD439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Study and apply transfer learning techniques: use another robot and see if it can learn from the pre-built dataset to predict its position in the simple and complex environment</a:t>
          </a:r>
        </a:p>
      </dgm:t>
    </dgm:pt>
    <dgm:pt modelId="{0D68292B-C7DD-4CFB-970D-1B44608DBEE3}" type="parTrans" cxnId="{FEB357D5-9B3D-470E-86CE-DCC4D99775FE}">
      <dgm:prSet/>
      <dgm:spPr/>
      <dgm:t>
        <a:bodyPr/>
        <a:lstStyle/>
        <a:p>
          <a:endParaRPr lang="en-US"/>
        </a:p>
      </dgm:t>
    </dgm:pt>
    <dgm:pt modelId="{8B37D15E-8E57-4E7B-A82C-328675DCE28B}" type="sibTrans" cxnId="{FEB357D5-9B3D-470E-86CE-DCC4D99775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67F1C1-9F66-594C-A940-161607F937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sensor data and robot coordinates for an e-puck in both environments.</a:t>
          </a:r>
        </a:p>
      </dgm:t>
    </dgm:pt>
    <dgm:pt modelId="{3B8842AD-226A-CE46-8689-2A7A51C09124}" type="parTrans" cxnId="{7B6EFF52-4522-5049-93B1-7F15F0E83C35}">
      <dgm:prSet/>
      <dgm:spPr/>
      <dgm:t>
        <a:bodyPr/>
        <a:lstStyle/>
        <a:p>
          <a:endParaRPr lang="en-US"/>
        </a:p>
      </dgm:t>
    </dgm:pt>
    <dgm:pt modelId="{3267E2A6-6D97-4946-9863-EDCB0B94B95B}" type="sibTrans" cxnId="{7B6EFF52-4522-5049-93B1-7F15F0E83C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BC2605-4A06-4E3A-976A-65947BF043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Compare results and put them in the Webots webserver. </a:t>
          </a:r>
        </a:p>
      </dgm:t>
    </dgm:pt>
    <dgm:pt modelId="{B431CDB5-E208-4F4D-8096-ED529E1DBD30}" type="sibTrans" cxnId="{6A56FDBC-D395-402A-87EC-529B030B25EB}">
      <dgm:prSet/>
      <dgm:spPr/>
      <dgm:t>
        <a:bodyPr/>
        <a:lstStyle/>
        <a:p>
          <a:endParaRPr lang="en-US"/>
        </a:p>
      </dgm:t>
    </dgm:pt>
    <dgm:pt modelId="{DE71EABA-8644-4AAE-9D8A-4AF31B3CA814}" type="parTrans" cxnId="{6A56FDBC-D395-402A-87EC-529B030B25EB}">
      <dgm:prSet/>
      <dgm:spPr/>
      <dgm:t>
        <a:bodyPr/>
        <a:lstStyle/>
        <a:p>
          <a:endParaRPr lang="en-US"/>
        </a:p>
      </dgm:t>
    </dgm:pt>
    <dgm:pt modelId="{CB68DF7D-6D81-4C40-844E-D5B33B1CB63F}" type="pres">
      <dgm:prSet presAssocID="{6B15E8D8-9C6C-4146-BCFB-A98736C1E295}" presName="root" presStyleCnt="0">
        <dgm:presLayoutVars>
          <dgm:dir/>
          <dgm:resizeHandles val="exact"/>
        </dgm:presLayoutVars>
      </dgm:prSet>
      <dgm:spPr/>
    </dgm:pt>
    <dgm:pt modelId="{FE0B7B6A-745F-4297-8AEB-DC3B4BC81B75}" type="pres">
      <dgm:prSet presAssocID="{6B15E8D8-9C6C-4146-BCFB-A98736C1E295}" presName="container" presStyleCnt="0">
        <dgm:presLayoutVars>
          <dgm:dir/>
          <dgm:resizeHandles val="exact"/>
        </dgm:presLayoutVars>
      </dgm:prSet>
      <dgm:spPr/>
    </dgm:pt>
    <dgm:pt modelId="{1E3722C0-74CD-4181-B6CF-55B866F9F835}" type="pres">
      <dgm:prSet presAssocID="{67BEF193-6BA7-40B2-870D-2AFBF81728DA}" presName="compNode" presStyleCnt="0"/>
      <dgm:spPr/>
    </dgm:pt>
    <dgm:pt modelId="{C7050C6F-A045-4EB2-A88D-7887E49EABF3}" type="pres">
      <dgm:prSet presAssocID="{67BEF193-6BA7-40B2-870D-2AFBF81728DA}" presName="iconBgRect" presStyleLbl="bgShp" presStyleIdx="0" presStyleCnt="6"/>
      <dgm:spPr/>
    </dgm:pt>
    <dgm:pt modelId="{FD58CF0D-04D5-438C-95EC-312386F4B38C}" type="pres">
      <dgm:prSet presAssocID="{67BEF193-6BA7-40B2-870D-2AFBF81728D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819E0523-D200-4454-A4B9-5FA7A455CE31}" type="pres">
      <dgm:prSet presAssocID="{67BEF193-6BA7-40B2-870D-2AFBF81728DA}" presName="spaceRect" presStyleCnt="0"/>
      <dgm:spPr/>
    </dgm:pt>
    <dgm:pt modelId="{95E9A966-773C-4682-8F43-4539C0D37D3B}" type="pres">
      <dgm:prSet presAssocID="{67BEF193-6BA7-40B2-870D-2AFBF81728DA}" presName="textRect" presStyleLbl="revTx" presStyleIdx="0" presStyleCnt="6">
        <dgm:presLayoutVars>
          <dgm:chMax val="1"/>
          <dgm:chPref val="1"/>
        </dgm:presLayoutVars>
      </dgm:prSet>
      <dgm:spPr/>
    </dgm:pt>
    <dgm:pt modelId="{571DD13E-B43C-43EE-9C0B-FE2D7286EDD5}" type="pres">
      <dgm:prSet presAssocID="{F7FEB30A-D15E-471F-AC49-6B60FB0FB4DF}" presName="sibTrans" presStyleLbl="sibTrans2D1" presStyleIdx="0" presStyleCnt="0"/>
      <dgm:spPr/>
    </dgm:pt>
    <dgm:pt modelId="{D6CF3AE5-3EE1-4254-BC21-46574DB04554}" type="pres">
      <dgm:prSet presAssocID="{7B67F1C1-9F66-594C-A940-161607F93785}" presName="compNode" presStyleCnt="0"/>
      <dgm:spPr/>
    </dgm:pt>
    <dgm:pt modelId="{CD76D736-0285-4DCD-BBDF-1418FD3B285A}" type="pres">
      <dgm:prSet presAssocID="{7B67F1C1-9F66-594C-A940-161607F93785}" presName="iconBgRect" presStyleLbl="bgShp" presStyleIdx="1" presStyleCnt="6"/>
      <dgm:spPr/>
    </dgm:pt>
    <dgm:pt modelId="{53B21BFA-BE33-4262-86E2-0A906A3F7362}" type="pres">
      <dgm:prSet presAssocID="{7B67F1C1-9F66-594C-A940-161607F9378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6F49273C-5A12-4FAD-8037-6D1FDCF88360}" type="pres">
      <dgm:prSet presAssocID="{7B67F1C1-9F66-594C-A940-161607F93785}" presName="spaceRect" presStyleCnt="0"/>
      <dgm:spPr/>
    </dgm:pt>
    <dgm:pt modelId="{FADD4328-1BC9-45AE-AF6A-6505D0231679}" type="pres">
      <dgm:prSet presAssocID="{7B67F1C1-9F66-594C-A940-161607F93785}" presName="textRect" presStyleLbl="revTx" presStyleIdx="1" presStyleCnt="6">
        <dgm:presLayoutVars>
          <dgm:chMax val="1"/>
          <dgm:chPref val="1"/>
        </dgm:presLayoutVars>
      </dgm:prSet>
      <dgm:spPr/>
    </dgm:pt>
    <dgm:pt modelId="{2640A60C-41A6-4FF7-B992-5F742133B583}" type="pres">
      <dgm:prSet presAssocID="{3267E2A6-6D97-4946-9863-EDCB0B94B95B}" presName="sibTrans" presStyleLbl="sibTrans2D1" presStyleIdx="0" presStyleCnt="0"/>
      <dgm:spPr/>
    </dgm:pt>
    <dgm:pt modelId="{4640FA1F-BD24-49DE-8286-0AECC394463E}" type="pres">
      <dgm:prSet presAssocID="{5623A05C-91E0-4DC7-9E8A-9F86DDD4F0C5}" presName="compNode" presStyleCnt="0"/>
      <dgm:spPr/>
    </dgm:pt>
    <dgm:pt modelId="{5FEF43E6-1966-4F28-9181-9EE11853B5EA}" type="pres">
      <dgm:prSet presAssocID="{5623A05C-91E0-4DC7-9E8A-9F86DDD4F0C5}" presName="iconBgRect" presStyleLbl="bgShp" presStyleIdx="2" presStyleCnt="6"/>
      <dgm:spPr/>
    </dgm:pt>
    <dgm:pt modelId="{31322D6D-9361-4FFA-AC3F-36FF8AB8E15C}" type="pres">
      <dgm:prSet presAssocID="{5623A05C-91E0-4DC7-9E8A-9F86DDD4F0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FDF2B87-AB3E-45D6-9CB4-F904BC322DD2}" type="pres">
      <dgm:prSet presAssocID="{5623A05C-91E0-4DC7-9E8A-9F86DDD4F0C5}" presName="spaceRect" presStyleCnt="0"/>
      <dgm:spPr/>
    </dgm:pt>
    <dgm:pt modelId="{371E882F-083E-4481-92E8-8D69F55524CE}" type="pres">
      <dgm:prSet presAssocID="{5623A05C-91E0-4DC7-9E8A-9F86DDD4F0C5}" presName="textRect" presStyleLbl="revTx" presStyleIdx="2" presStyleCnt="6">
        <dgm:presLayoutVars>
          <dgm:chMax val="1"/>
          <dgm:chPref val="1"/>
        </dgm:presLayoutVars>
      </dgm:prSet>
      <dgm:spPr/>
    </dgm:pt>
    <dgm:pt modelId="{D481A994-3C49-4C8B-85C9-BB0D070DD310}" type="pres">
      <dgm:prSet presAssocID="{D72BAA87-32EF-4BB6-BF4E-938DCB7777C7}" presName="sibTrans" presStyleLbl="sibTrans2D1" presStyleIdx="0" presStyleCnt="0"/>
      <dgm:spPr/>
    </dgm:pt>
    <dgm:pt modelId="{5F42ABA9-0FA1-447D-AE56-3D2BF540D53A}" type="pres">
      <dgm:prSet presAssocID="{10316084-0927-4263-9C90-EF8EDD457EC4}" presName="compNode" presStyleCnt="0"/>
      <dgm:spPr/>
    </dgm:pt>
    <dgm:pt modelId="{0219580C-D350-4634-8E6D-F288CEE34730}" type="pres">
      <dgm:prSet presAssocID="{10316084-0927-4263-9C90-EF8EDD457EC4}" presName="iconBgRect" presStyleLbl="bgShp" presStyleIdx="3" presStyleCnt="6"/>
      <dgm:spPr/>
    </dgm:pt>
    <dgm:pt modelId="{21EF398E-A11F-4A67-BB3C-143C6D460A38}" type="pres">
      <dgm:prSet presAssocID="{10316084-0927-4263-9C90-EF8EDD457EC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0B7C0F1-151C-4531-B247-D5AE1CE58B12}" type="pres">
      <dgm:prSet presAssocID="{10316084-0927-4263-9C90-EF8EDD457EC4}" presName="spaceRect" presStyleCnt="0"/>
      <dgm:spPr/>
    </dgm:pt>
    <dgm:pt modelId="{D88929D1-2F9F-4733-89D8-06C38AD1E2C5}" type="pres">
      <dgm:prSet presAssocID="{10316084-0927-4263-9C90-EF8EDD457EC4}" presName="textRect" presStyleLbl="revTx" presStyleIdx="3" presStyleCnt="6">
        <dgm:presLayoutVars>
          <dgm:chMax val="1"/>
          <dgm:chPref val="1"/>
        </dgm:presLayoutVars>
      </dgm:prSet>
      <dgm:spPr/>
    </dgm:pt>
    <dgm:pt modelId="{2836DB05-0BBC-4ABC-9041-C6638A3DEC5D}" type="pres">
      <dgm:prSet presAssocID="{126596F3-D1C6-417A-93CD-94E520676185}" presName="sibTrans" presStyleLbl="sibTrans2D1" presStyleIdx="0" presStyleCnt="0"/>
      <dgm:spPr/>
    </dgm:pt>
    <dgm:pt modelId="{57DE54CA-43A6-43C7-B467-B00B77E659F0}" type="pres">
      <dgm:prSet presAssocID="{91F4D89D-6FE2-42D5-B1AD-97D9AAD439B9}" presName="compNode" presStyleCnt="0"/>
      <dgm:spPr/>
    </dgm:pt>
    <dgm:pt modelId="{51DED1A8-F6B1-46D8-8273-834CC8885FA4}" type="pres">
      <dgm:prSet presAssocID="{91F4D89D-6FE2-42D5-B1AD-97D9AAD439B9}" presName="iconBgRect" presStyleLbl="bgShp" presStyleIdx="4" presStyleCnt="6"/>
      <dgm:spPr/>
    </dgm:pt>
    <dgm:pt modelId="{95B6B891-678E-4B1F-B193-FED231F0BD58}" type="pres">
      <dgm:prSet presAssocID="{91F4D89D-6FE2-42D5-B1AD-97D9AAD439B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BA8B998-8ADB-4F64-B01D-A3C6CC1F0864}" type="pres">
      <dgm:prSet presAssocID="{91F4D89D-6FE2-42D5-B1AD-97D9AAD439B9}" presName="spaceRect" presStyleCnt="0"/>
      <dgm:spPr/>
    </dgm:pt>
    <dgm:pt modelId="{3FEC38FB-C9B3-4251-AFE3-DB2A3D701E98}" type="pres">
      <dgm:prSet presAssocID="{91F4D89D-6FE2-42D5-B1AD-97D9AAD439B9}" presName="textRect" presStyleLbl="revTx" presStyleIdx="4" presStyleCnt="6">
        <dgm:presLayoutVars>
          <dgm:chMax val="1"/>
          <dgm:chPref val="1"/>
        </dgm:presLayoutVars>
      </dgm:prSet>
      <dgm:spPr/>
    </dgm:pt>
    <dgm:pt modelId="{30DB8290-7AC6-4E03-9280-1B38640975EA}" type="pres">
      <dgm:prSet presAssocID="{8B37D15E-8E57-4E7B-A82C-328675DCE28B}" presName="sibTrans" presStyleLbl="sibTrans2D1" presStyleIdx="0" presStyleCnt="0"/>
      <dgm:spPr/>
    </dgm:pt>
    <dgm:pt modelId="{79BF9C00-9DB7-4A96-9D8B-460C7D466A03}" type="pres">
      <dgm:prSet presAssocID="{51BC2605-4A06-4E3A-976A-65947BF04337}" presName="compNode" presStyleCnt="0"/>
      <dgm:spPr/>
    </dgm:pt>
    <dgm:pt modelId="{24D7F24C-AC61-4E02-B53D-A6D62CD871BD}" type="pres">
      <dgm:prSet presAssocID="{51BC2605-4A06-4E3A-976A-65947BF04337}" presName="iconBgRect" presStyleLbl="bgShp" presStyleIdx="5" presStyleCnt="6"/>
      <dgm:spPr/>
    </dgm:pt>
    <dgm:pt modelId="{8D8A24F7-6584-4C6A-BE71-706B04C8DEDD}" type="pres">
      <dgm:prSet presAssocID="{51BC2605-4A06-4E3A-976A-65947BF0433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4031D7F-17B6-4372-A60E-E345DC985EBA}" type="pres">
      <dgm:prSet presAssocID="{51BC2605-4A06-4E3A-976A-65947BF04337}" presName="spaceRect" presStyleCnt="0"/>
      <dgm:spPr/>
    </dgm:pt>
    <dgm:pt modelId="{72464A56-2535-42DF-872D-AE6880DB5BF1}" type="pres">
      <dgm:prSet presAssocID="{51BC2605-4A06-4E3A-976A-65947BF0433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09F6305-D1DE-444F-9B0A-B121D7CD1FFA}" srcId="{6B15E8D8-9C6C-4146-BCFB-A98736C1E295}" destId="{67BEF193-6BA7-40B2-870D-2AFBF81728DA}" srcOrd="0" destOrd="0" parTransId="{B770A2CD-7755-43D3-A1D1-C74535EE10C9}" sibTransId="{F7FEB30A-D15E-471F-AC49-6B60FB0FB4DF}"/>
    <dgm:cxn modelId="{4A534748-DE89-494D-AB99-D03BA9EA8EB4}" type="presOf" srcId="{10316084-0927-4263-9C90-EF8EDD457EC4}" destId="{D88929D1-2F9F-4733-89D8-06C38AD1E2C5}" srcOrd="0" destOrd="0" presId="urn:microsoft.com/office/officeart/2018/2/layout/IconCircleList"/>
    <dgm:cxn modelId="{7B6EFF52-4522-5049-93B1-7F15F0E83C35}" srcId="{6B15E8D8-9C6C-4146-BCFB-A98736C1E295}" destId="{7B67F1C1-9F66-594C-A940-161607F93785}" srcOrd="1" destOrd="0" parTransId="{3B8842AD-226A-CE46-8689-2A7A51C09124}" sibTransId="{3267E2A6-6D97-4946-9863-EDCB0B94B95B}"/>
    <dgm:cxn modelId="{9ABBC45E-3439-BF4B-832E-C7319E313026}" type="presOf" srcId="{6B15E8D8-9C6C-4146-BCFB-A98736C1E295}" destId="{CB68DF7D-6D81-4C40-844E-D5B33B1CB63F}" srcOrd="0" destOrd="0" presId="urn:microsoft.com/office/officeart/2018/2/layout/IconCircleList"/>
    <dgm:cxn modelId="{C309CE63-D732-5644-9F80-9E6002369D63}" type="presOf" srcId="{51BC2605-4A06-4E3A-976A-65947BF04337}" destId="{72464A56-2535-42DF-872D-AE6880DB5BF1}" srcOrd="0" destOrd="0" presId="urn:microsoft.com/office/officeart/2018/2/layout/IconCircleList"/>
    <dgm:cxn modelId="{B07DA465-6253-464F-B9C4-836E3962219B}" type="presOf" srcId="{8B37D15E-8E57-4E7B-A82C-328675DCE28B}" destId="{30DB8290-7AC6-4E03-9280-1B38640975EA}" srcOrd="0" destOrd="0" presId="urn:microsoft.com/office/officeart/2018/2/layout/IconCircleList"/>
    <dgm:cxn modelId="{44AA7F68-34EC-1046-8E83-75E27DF38FC2}" type="presOf" srcId="{D72BAA87-32EF-4BB6-BF4E-938DCB7777C7}" destId="{D481A994-3C49-4C8B-85C9-BB0D070DD310}" srcOrd="0" destOrd="0" presId="urn:microsoft.com/office/officeart/2018/2/layout/IconCircleList"/>
    <dgm:cxn modelId="{DA072273-DA47-D64E-AEEB-8C1CBB5CB369}" type="presOf" srcId="{5623A05C-91E0-4DC7-9E8A-9F86DDD4F0C5}" destId="{371E882F-083E-4481-92E8-8D69F55524CE}" srcOrd="0" destOrd="0" presId="urn:microsoft.com/office/officeart/2018/2/layout/IconCircleList"/>
    <dgm:cxn modelId="{74FF9291-0E72-8446-9C9B-F6F07A0C2111}" type="presOf" srcId="{126596F3-D1C6-417A-93CD-94E520676185}" destId="{2836DB05-0BBC-4ABC-9041-C6638A3DEC5D}" srcOrd="0" destOrd="0" presId="urn:microsoft.com/office/officeart/2018/2/layout/IconCircleList"/>
    <dgm:cxn modelId="{4E6D1695-F6F3-48F8-8B48-7F50EE9F6D8B}" srcId="{6B15E8D8-9C6C-4146-BCFB-A98736C1E295}" destId="{5623A05C-91E0-4DC7-9E8A-9F86DDD4F0C5}" srcOrd="2" destOrd="0" parTransId="{61BB7C98-A104-498F-87F9-B4F9A344F230}" sibTransId="{D72BAA87-32EF-4BB6-BF4E-938DCB7777C7}"/>
    <dgm:cxn modelId="{EC8E809D-24BC-47B1-BC36-97AFE66E49D1}" srcId="{6B15E8D8-9C6C-4146-BCFB-A98736C1E295}" destId="{10316084-0927-4263-9C90-EF8EDD457EC4}" srcOrd="3" destOrd="0" parTransId="{46D10CD1-283C-4AEB-A5DA-E738C71F7666}" sibTransId="{126596F3-D1C6-417A-93CD-94E520676185}"/>
    <dgm:cxn modelId="{D5E5C99E-6E03-A947-A464-159F519F487C}" type="presOf" srcId="{67BEF193-6BA7-40B2-870D-2AFBF81728DA}" destId="{95E9A966-773C-4682-8F43-4539C0D37D3B}" srcOrd="0" destOrd="0" presId="urn:microsoft.com/office/officeart/2018/2/layout/IconCircleList"/>
    <dgm:cxn modelId="{7FE0BFB1-BAAD-3E4B-9A76-79F403472F58}" type="presOf" srcId="{91F4D89D-6FE2-42D5-B1AD-97D9AAD439B9}" destId="{3FEC38FB-C9B3-4251-AFE3-DB2A3D701E98}" srcOrd="0" destOrd="0" presId="urn:microsoft.com/office/officeart/2018/2/layout/IconCircleList"/>
    <dgm:cxn modelId="{246714B5-F270-D947-81DD-3C70AEC269D2}" type="presOf" srcId="{3267E2A6-6D97-4946-9863-EDCB0B94B95B}" destId="{2640A60C-41A6-4FF7-B992-5F742133B583}" srcOrd="0" destOrd="0" presId="urn:microsoft.com/office/officeart/2018/2/layout/IconCircleList"/>
    <dgm:cxn modelId="{6A56FDBC-D395-402A-87EC-529B030B25EB}" srcId="{6B15E8D8-9C6C-4146-BCFB-A98736C1E295}" destId="{51BC2605-4A06-4E3A-976A-65947BF04337}" srcOrd="5" destOrd="0" parTransId="{DE71EABA-8644-4AAE-9D8A-4AF31B3CA814}" sibTransId="{B431CDB5-E208-4F4D-8096-ED529E1DBD30}"/>
    <dgm:cxn modelId="{9DC06ECB-E545-EA4B-A0D1-A24E62B54937}" type="presOf" srcId="{7B67F1C1-9F66-594C-A940-161607F93785}" destId="{FADD4328-1BC9-45AE-AF6A-6505D0231679}" srcOrd="0" destOrd="0" presId="urn:microsoft.com/office/officeart/2018/2/layout/IconCircleList"/>
    <dgm:cxn modelId="{FEB357D5-9B3D-470E-86CE-DCC4D99775FE}" srcId="{6B15E8D8-9C6C-4146-BCFB-A98736C1E295}" destId="{91F4D89D-6FE2-42D5-B1AD-97D9AAD439B9}" srcOrd="4" destOrd="0" parTransId="{0D68292B-C7DD-4CFB-970D-1B44608DBEE3}" sibTransId="{8B37D15E-8E57-4E7B-A82C-328675DCE28B}"/>
    <dgm:cxn modelId="{BA945AE0-34D7-FD46-979B-31453525421D}" type="presOf" srcId="{F7FEB30A-D15E-471F-AC49-6B60FB0FB4DF}" destId="{571DD13E-B43C-43EE-9C0B-FE2D7286EDD5}" srcOrd="0" destOrd="0" presId="urn:microsoft.com/office/officeart/2018/2/layout/IconCircleList"/>
    <dgm:cxn modelId="{EA0FA1E3-9E05-F24F-8781-D05706E5B567}" type="presParOf" srcId="{CB68DF7D-6D81-4C40-844E-D5B33B1CB63F}" destId="{FE0B7B6A-745F-4297-8AEB-DC3B4BC81B75}" srcOrd="0" destOrd="0" presId="urn:microsoft.com/office/officeart/2018/2/layout/IconCircleList"/>
    <dgm:cxn modelId="{DD9D4349-1686-144F-81D7-74A4C261FD28}" type="presParOf" srcId="{FE0B7B6A-745F-4297-8AEB-DC3B4BC81B75}" destId="{1E3722C0-74CD-4181-B6CF-55B866F9F835}" srcOrd="0" destOrd="0" presId="urn:microsoft.com/office/officeart/2018/2/layout/IconCircleList"/>
    <dgm:cxn modelId="{0FAF0047-C4D1-3040-9A37-9049B53D6FCE}" type="presParOf" srcId="{1E3722C0-74CD-4181-B6CF-55B866F9F835}" destId="{C7050C6F-A045-4EB2-A88D-7887E49EABF3}" srcOrd="0" destOrd="0" presId="urn:microsoft.com/office/officeart/2018/2/layout/IconCircleList"/>
    <dgm:cxn modelId="{28FE92DC-353E-1046-B353-0799847539F2}" type="presParOf" srcId="{1E3722C0-74CD-4181-B6CF-55B866F9F835}" destId="{FD58CF0D-04D5-438C-95EC-312386F4B38C}" srcOrd="1" destOrd="0" presId="urn:microsoft.com/office/officeart/2018/2/layout/IconCircleList"/>
    <dgm:cxn modelId="{65EC61DC-22B1-DF47-988F-934C05D08FA2}" type="presParOf" srcId="{1E3722C0-74CD-4181-B6CF-55B866F9F835}" destId="{819E0523-D200-4454-A4B9-5FA7A455CE31}" srcOrd="2" destOrd="0" presId="urn:microsoft.com/office/officeart/2018/2/layout/IconCircleList"/>
    <dgm:cxn modelId="{F8BE08E3-4C4B-2D43-9F13-9602214467E0}" type="presParOf" srcId="{1E3722C0-74CD-4181-B6CF-55B866F9F835}" destId="{95E9A966-773C-4682-8F43-4539C0D37D3B}" srcOrd="3" destOrd="0" presId="urn:microsoft.com/office/officeart/2018/2/layout/IconCircleList"/>
    <dgm:cxn modelId="{55617BAC-6A8D-4947-B199-4C4326B6D697}" type="presParOf" srcId="{FE0B7B6A-745F-4297-8AEB-DC3B4BC81B75}" destId="{571DD13E-B43C-43EE-9C0B-FE2D7286EDD5}" srcOrd="1" destOrd="0" presId="urn:microsoft.com/office/officeart/2018/2/layout/IconCircleList"/>
    <dgm:cxn modelId="{26E82D9A-3CCA-7445-A4EE-00DC836AB171}" type="presParOf" srcId="{FE0B7B6A-745F-4297-8AEB-DC3B4BC81B75}" destId="{D6CF3AE5-3EE1-4254-BC21-46574DB04554}" srcOrd="2" destOrd="0" presId="urn:microsoft.com/office/officeart/2018/2/layout/IconCircleList"/>
    <dgm:cxn modelId="{D77A2118-2804-E947-AD2B-5B6A018969B4}" type="presParOf" srcId="{D6CF3AE5-3EE1-4254-BC21-46574DB04554}" destId="{CD76D736-0285-4DCD-BBDF-1418FD3B285A}" srcOrd="0" destOrd="0" presId="urn:microsoft.com/office/officeart/2018/2/layout/IconCircleList"/>
    <dgm:cxn modelId="{56D74E85-7920-CD45-899A-AADF7046747C}" type="presParOf" srcId="{D6CF3AE5-3EE1-4254-BC21-46574DB04554}" destId="{53B21BFA-BE33-4262-86E2-0A906A3F7362}" srcOrd="1" destOrd="0" presId="urn:microsoft.com/office/officeart/2018/2/layout/IconCircleList"/>
    <dgm:cxn modelId="{9F163991-6F9A-CF4E-A683-E3E01BAE8616}" type="presParOf" srcId="{D6CF3AE5-3EE1-4254-BC21-46574DB04554}" destId="{6F49273C-5A12-4FAD-8037-6D1FDCF88360}" srcOrd="2" destOrd="0" presId="urn:microsoft.com/office/officeart/2018/2/layout/IconCircleList"/>
    <dgm:cxn modelId="{E9EE3CBE-86A9-DC47-8D04-C4EB0598C210}" type="presParOf" srcId="{D6CF3AE5-3EE1-4254-BC21-46574DB04554}" destId="{FADD4328-1BC9-45AE-AF6A-6505D0231679}" srcOrd="3" destOrd="0" presId="urn:microsoft.com/office/officeart/2018/2/layout/IconCircleList"/>
    <dgm:cxn modelId="{B9958E0C-2772-8444-9D89-DE9E4F6F2908}" type="presParOf" srcId="{FE0B7B6A-745F-4297-8AEB-DC3B4BC81B75}" destId="{2640A60C-41A6-4FF7-B992-5F742133B583}" srcOrd="3" destOrd="0" presId="urn:microsoft.com/office/officeart/2018/2/layout/IconCircleList"/>
    <dgm:cxn modelId="{4EF5EF27-6085-3D40-B468-95ABFA795546}" type="presParOf" srcId="{FE0B7B6A-745F-4297-8AEB-DC3B4BC81B75}" destId="{4640FA1F-BD24-49DE-8286-0AECC394463E}" srcOrd="4" destOrd="0" presId="urn:microsoft.com/office/officeart/2018/2/layout/IconCircleList"/>
    <dgm:cxn modelId="{E556DFA1-7D66-4544-A9EE-062C85B9CF22}" type="presParOf" srcId="{4640FA1F-BD24-49DE-8286-0AECC394463E}" destId="{5FEF43E6-1966-4F28-9181-9EE11853B5EA}" srcOrd="0" destOrd="0" presId="urn:microsoft.com/office/officeart/2018/2/layout/IconCircleList"/>
    <dgm:cxn modelId="{A4E2D083-8C12-9545-9209-6B8476C73002}" type="presParOf" srcId="{4640FA1F-BD24-49DE-8286-0AECC394463E}" destId="{31322D6D-9361-4FFA-AC3F-36FF8AB8E15C}" srcOrd="1" destOrd="0" presId="urn:microsoft.com/office/officeart/2018/2/layout/IconCircleList"/>
    <dgm:cxn modelId="{B42272D4-6E48-FB4B-85F9-961DE571D411}" type="presParOf" srcId="{4640FA1F-BD24-49DE-8286-0AECC394463E}" destId="{6FDF2B87-AB3E-45D6-9CB4-F904BC322DD2}" srcOrd="2" destOrd="0" presId="urn:microsoft.com/office/officeart/2018/2/layout/IconCircleList"/>
    <dgm:cxn modelId="{C3766869-F532-9D4A-BE95-B378E09E234F}" type="presParOf" srcId="{4640FA1F-BD24-49DE-8286-0AECC394463E}" destId="{371E882F-083E-4481-92E8-8D69F55524CE}" srcOrd="3" destOrd="0" presId="urn:microsoft.com/office/officeart/2018/2/layout/IconCircleList"/>
    <dgm:cxn modelId="{5D69E43C-648E-8B4E-92FD-7201808408E9}" type="presParOf" srcId="{FE0B7B6A-745F-4297-8AEB-DC3B4BC81B75}" destId="{D481A994-3C49-4C8B-85C9-BB0D070DD310}" srcOrd="5" destOrd="0" presId="urn:microsoft.com/office/officeart/2018/2/layout/IconCircleList"/>
    <dgm:cxn modelId="{CB07B812-4E57-D044-B335-EC4D2668BCAE}" type="presParOf" srcId="{FE0B7B6A-745F-4297-8AEB-DC3B4BC81B75}" destId="{5F42ABA9-0FA1-447D-AE56-3D2BF540D53A}" srcOrd="6" destOrd="0" presId="urn:microsoft.com/office/officeart/2018/2/layout/IconCircleList"/>
    <dgm:cxn modelId="{856A42A5-925F-9540-8853-F378BE4A2D0B}" type="presParOf" srcId="{5F42ABA9-0FA1-447D-AE56-3D2BF540D53A}" destId="{0219580C-D350-4634-8E6D-F288CEE34730}" srcOrd="0" destOrd="0" presId="urn:microsoft.com/office/officeart/2018/2/layout/IconCircleList"/>
    <dgm:cxn modelId="{9C3AA90F-389B-3E4B-AB1E-523A2F8E78CE}" type="presParOf" srcId="{5F42ABA9-0FA1-447D-AE56-3D2BF540D53A}" destId="{21EF398E-A11F-4A67-BB3C-143C6D460A38}" srcOrd="1" destOrd="0" presId="urn:microsoft.com/office/officeart/2018/2/layout/IconCircleList"/>
    <dgm:cxn modelId="{26F4B99A-4093-A040-8B04-FD0D6E1FC185}" type="presParOf" srcId="{5F42ABA9-0FA1-447D-AE56-3D2BF540D53A}" destId="{10B7C0F1-151C-4531-B247-D5AE1CE58B12}" srcOrd="2" destOrd="0" presId="urn:microsoft.com/office/officeart/2018/2/layout/IconCircleList"/>
    <dgm:cxn modelId="{E711932C-859C-F24E-950A-C855554A5E94}" type="presParOf" srcId="{5F42ABA9-0FA1-447D-AE56-3D2BF540D53A}" destId="{D88929D1-2F9F-4733-89D8-06C38AD1E2C5}" srcOrd="3" destOrd="0" presId="urn:microsoft.com/office/officeart/2018/2/layout/IconCircleList"/>
    <dgm:cxn modelId="{0F0F9F94-E0C6-264D-9B0E-8C4A5A5E4F9C}" type="presParOf" srcId="{FE0B7B6A-745F-4297-8AEB-DC3B4BC81B75}" destId="{2836DB05-0BBC-4ABC-9041-C6638A3DEC5D}" srcOrd="7" destOrd="0" presId="urn:microsoft.com/office/officeart/2018/2/layout/IconCircleList"/>
    <dgm:cxn modelId="{8A954C30-BC1A-6D46-B6B6-55BB7BD3F458}" type="presParOf" srcId="{FE0B7B6A-745F-4297-8AEB-DC3B4BC81B75}" destId="{57DE54CA-43A6-43C7-B467-B00B77E659F0}" srcOrd="8" destOrd="0" presId="urn:microsoft.com/office/officeart/2018/2/layout/IconCircleList"/>
    <dgm:cxn modelId="{3DF3E97F-1A31-8343-A977-4D3446C3DBD3}" type="presParOf" srcId="{57DE54CA-43A6-43C7-B467-B00B77E659F0}" destId="{51DED1A8-F6B1-46D8-8273-834CC8885FA4}" srcOrd="0" destOrd="0" presId="urn:microsoft.com/office/officeart/2018/2/layout/IconCircleList"/>
    <dgm:cxn modelId="{701D8C30-7AA9-1544-B54C-D9518147A205}" type="presParOf" srcId="{57DE54CA-43A6-43C7-B467-B00B77E659F0}" destId="{95B6B891-678E-4B1F-B193-FED231F0BD58}" srcOrd="1" destOrd="0" presId="urn:microsoft.com/office/officeart/2018/2/layout/IconCircleList"/>
    <dgm:cxn modelId="{F5F01E4C-4522-014E-9923-555E072241FF}" type="presParOf" srcId="{57DE54CA-43A6-43C7-B467-B00B77E659F0}" destId="{7BA8B998-8ADB-4F64-B01D-A3C6CC1F0864}" srcOrd="2" destOrd="0" presId="urn:microsoft.com/office/officeart/2018/2/layout/IconCircleList"/>
    <dgm:cxn modelId="{E6B7BE83-EF01-A74F-B308-3F5C03CACF6C}" type="presParOf" srcId="{57DE54CA-43A6-43C7-B467-B00B77E659F0}" destId="{3FEC38FB-C9B3-4251-AFE3-DB2A3D701E98}" srcOrd="3" destOrd="0" presId="urn:microsoft.com/office/officeart/2018/2/layout/IconCircleList"/>
    <dgm:cxn modelId="{B61E2EAE-8D2D-4C43-A409-8DCCA0D58AC5}" type="presParOf" srcId="{FE0B7B6A-745F-4297-8AEB-DC3B4BC81B75}" destId="{30DB8290-7AC6-4E03-9280-1B38640975EA}" srcOrd="9" destOrd="0" presId="urn:microsoft.com/office/officeart/2018/2/layout/IconCircleList"/>
    <dgm:cxn modelId="{081CC8F9-0D38-0149-9428-32AE44465075}" type="presParOf" srcId="{FE0B7B6A-745F-4297-8AEB-DC3B4BC81B75}" destId="{79BF9C00-9DB7-4A96-9D8B-460C7D466A03}" srcOrd="10" destOrd="0" presId="urn:microsoft.com/office/officeart/2018/2/layout/IconCircleList"/>
    <dgm:cxn modelId="{C8338118-5D47-334C-BB5E-7EA210CF3323}" type="presParOf" srcId="{79BF9C00-9DB7-4A96-9D8B-460C7D466A03}" destId="{24D7F24C-AC61-4E02-B53D-A6D62CD871BD}" srcOrd="0" destOrd="0" presId="urn:microsoft.com/office/officeart/2018/2/layout/IconCircleList"/>
    <dgm:cxn modelId="{D158954F-2A96-F44D-8D5E-9C46C2703220}" type="presParOf" srcId="{79BF9C00-9DB7-4A96-9D8B-460C7D466A03}" destId="{8D8A24F7-6584-4C6A-BE71-706B04C8DEDD}" srcOrd="1" destOrd="0" presId="urn:microsoft.com/office/officeart/2018/2/layout/IconCircleList"/>
    <dgm:cxn modelId="{4795243A-2E22-2349-9432-887AF7226E9D}" type="presParOf" srcId="{79BF9C00-9DB7-4A96-9D8B-460C7D466A03}" destId="{64031D7F-17B6-4372-A60E-E345DC985EBA}" srcOrd="2" destOrd="0" presId="urn:microsoft.com/office/officeart/2018/2/layout/IconCircleList"/>
    <dgm:cxn modelId="{3D7801EC-379F-324E-9855-7F550C2BFC19}" type="presParOf" srcId="{79BF9C00-9DB7-4A96-9D8B-460C7D466A03}" destId="{72464A56-2535-42DF-872D-AE6880DB5BF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06AA9-66AE-4863-AD20-1402A6D4E784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96BC4-F4CD-434E-AEB8-541A2C65CAA1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B4346-67ED-4794-A8C6-0D7EA60BADF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Make it easy to use RNN and CNN.</a:t>
          </a:r>
        </a:p>
      </dsp:txBody>
      <dsp:txXfrm>
        <a:off x="1941716" y="718"/>
        <a:ext cx="4571887" cy="1681139"/>
      </dsp:txXfrm>
    </dsp:sp>
    <dsp:sp modelId="{7E7F9BAC-914D-4363-9FB0-7C85E93168E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AAD59-322B-4556-9D16-17356382C37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B3C7E-1DBB-48EC-A9A5-102F0DC6DFC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They allow to work with pre-trained neural networks and forward propagate to a pre-specified layer.</a:t>
          </a:r>
        </a:p>
      </dsp:txBody>
      <dsp:txXfrm>
        <a:off x="1941716" y="2102143"/>
        <a:ext cx="4571887" cy="1681139"/>
      </dsp:txXfrm>
    </dsp:sp>
    <dsp:sp modelId="{10FD6011-B191-4D8B-89DF-5D7D6EE1AF6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2140-4DED-4B54-B20F-97AFD80842F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3B325-C332-4A16-BDA6-D9EA39A71B5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allows to do </a:t>
          </a:r>
          <a:r>
            <a:rPr lang="en-US" sz="2300" b="1" kern="1200"/>
            <a:t>transfer learning </a:t>
          </a:r>
          <a:r>
            <a:rPr lang="en-US" sz="2300" kern="1200"/>
            <a:t>and to train just a specific layer using new incoming data.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50C6F-A045-4EB2-A88D-7887E49EABF3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8CF0D-04D5-438C-95EC-312386F4B38C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9A966-773C-4682-8F43-4539C0D37D3B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Take two </a:t>
          </a:r>
          <a:r>
            <a:rPr lang="en-US" sz="1100" kern="1200" dirty="0"/>
            <a:t>environments: simple, and complex.</a:t>
          </a:r>
        </a:p>
      </dsp:txBody>
      <dsp:txXfrm>
        <a:off x="1121306" y="692144"/>
        <a:ext cx="1964358" cy="833364"/>
      </dsp:txXfrm>
    </dsp:sp>
    <dsp:sp modelId="{CD76D736-0285-4DCD-BBDF-1418FD3B285A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21BFA-BE33-4262-86E2-0A906A3F7362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D4328-1BC9-45AE-AF6A-6505D0231679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Capture sensor data and robot coordinates for an e-puck in both environments.</a:t>
          </a:r>
        </a:p>
      </dsp:txBody>
      <dsp:txXfrm>
        <a:off x="4439881" y="692144"/>
        <a:ext cx="1964358" cy="833364"/>
      </dsp:txXfrm>
    </dsp:sp>
    <dsp:sp modelId="{5FEF43E6-1966-4F28-9181-9EE11853B5EA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22D6D-9361-4FFA-AC3F-36FF8AB8E15C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E882F-083E-4481-92E8-8D69F55524CE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Apply ML with probabilistic techniques to estimate the robot position in the small and complex environment: planning to use RNN and particles filter.</a:t>
          </a:r>
        </a:p>
      </dsp:txBody>
      <dsp:txXfrm>
        <a:off x="1121306" y="2526030"/>
        <a:ext cx="1964358" cy="833364"/>
      </dsp:txXfrm>
    </dsp:sp>
    <dsp:sp modelId="{0219580C-D350-4634-8E6D-F288CEE34730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F398E-A11F-4A67-BB3C-143C6D460A38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929D1-2F9F-4733-89D8-06C38AD1E2C5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online learning to train the robot in the small and complex environment.</a:t>
          </a:r>
        </a:p>
      </dsp:txBody>
      <dsp:txXfrm>
        <a:off x="4439881" y="2526030"/>
        <a:ext cx="1964358" cy="833364"/>
      </dsp:txXfrm>
    </dsp:sp>
    <dsp:sp modelId="{51DED1A8-F6B1-46D8-8273-834CC8885FA4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6B891-678E-4B1F-B193-FED231F0BD58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C38FB-C9B3-4251-AFE3-DB2A3D701E98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Study and apply transfer learning techniques: use another robot and see if it can learn from the pre-built dataset to predict its position in the simple and complex environment</a:t>
          </a:r>
        </a:p>
      </dsp:txBody>
      <dsp:txXfrm>
        <a:off x="1121306" y="4359917"/>
        <a:ext cx="1964358" cy="833364"/>
      </dsp:txXfrm>
    </dsp:sp>
    <dsp:sp modelId="{24D7F24C-AC61-4E02-B53D-A6D62CD871BD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A24F7-6584-4C6A-BE71-706B04C8DEDD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64A56-2535-42DF-872D-AE6880DB5BF1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Compare results and put them in the Webots webserver. </a:t>
          </a:r>
        </a:p>
      </dsp:txBody>
      <dsp:txXfrm>
        <a:off x="4439881" y="4359917"/>
        <a:ext cx="1964358" cy="83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13C5-46A0-2045-8F81-99F71EFA2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E4B0B-19DE-0041-8C66-43EC38CA0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43476-9F74-A940-AED5-91330EF5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588CA-E237-7145-9C4F-05F9BACE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94DD5-B40B-C840-8F5F-6730BF4C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6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6B06-73C5-9948-9F94-47ED8B05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6C55E-3B4D-8048-95F1-D1C056548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2DBDF-D120-AF43-AAB0-47F511FB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6B77-715C-FD44-8520-2927FC04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EA856-AA38-874B-9086-502A705C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2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8FEBCE-64AA-9C48-9785-CE236FC20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DC850-BA0E-3946-8225-ADF4C8877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A7A0C-B9D2-7540-A6B0-22C800EF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8C35-7C0F-B24F-B5C6-4CA198B7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45BF-D068-7445-82A3-84C6FB39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0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2BEB-B015-C04C-ADC9-A6CAA92C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50F58-AB8C-A542-B941-4AE81B88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AE59-FFAC-F140-8EAE-17C27253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B3811-C3AD-4C49-AAFC-91D99672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753C-69E1-7447-B301-47688937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7430-AB2F-304C-B58C-661067B6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2B28-6C38-AD49-923A-61C4A5421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6BE0-E9D2-E84A-B1AD-91644CCE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677AF-D902-5544-A832-25C4C4BE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0E7E-F151-3045-BDA3-ED8DC52B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3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5DF7-9374-0E42-80B8-7D878D62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C7D8-3006-9D48-A154-F42AAB87F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5014D-C8E8-604C-B9C8-E4B680B13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A9696-2402-A441-AFEB-90489EAE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E0BF7-B6F0-144B-852C-752D2424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E9453-0183-B642-9521-DA595B1C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CDC7-62C1-694A-9FF8-5BB85F81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609A4-4F21-184B-AA91-7E62B946D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440DC-6743-4E44-B931-B5FC566E7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E747A-2C74-9047-9862-4DED65B97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46C6D-E585-9F4A-9511-ADBA651ED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9AC22-D9BA-0F47-9E24-8FE0EA3B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93C74-59A8-D64E-A24D-28119CBD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3AA80-1C49-DC49-A212-E8132C62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9A51-1A47-8F4E-A369-05902988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704AC-87E6-244C-88F8-FC7C5466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0A35-AE8C-6547-860D-5FD60919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25732-E85E-B144-9632-7F0E3341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7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63394-C71A-064B-BBAC-69503063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714CF-9357-EC40-BF8B-0A462238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46EFE-43E5-FF43-A170-FD789C08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7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F42-6958-9A43-A93B-4A4A2897E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729A4-3157-4741-8953-3D2CF66C3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A8C95-8B4E-4644-AF46-E365AAAED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BF826-FDDB-404E-A567-01ABC1A4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69DBD-7D14-6749-8436-C3F03FA3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28BB2-AEED-254C-A3C5-DB149C03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F3AB-B16B-6847-9483-8463EF4E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FD6A8-3188-9145-9F79-05D24B69A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5E19D-92F5-0B4A-8283-08C53FD00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A2333-7E2D-AC42-B996-C36AF803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73E8C-AB79-2348-90A7-00C813A6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520DA-3104-2541-9870-1EE1E1EE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3C5EC-8799-7B43-8F9D-4955292E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1EA8C-8F1C-B945-84FE-5FCF638DC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B0C41-9860-944C-BF4C-D869514FC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0B225-64CB-FA44-8AFA-CFD48C0750A3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2BCB5-7E1E-FE48-97C3-11A468BD6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6FD16-87F9-DE47-890C-9E394997F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42FE3-C641-1749-9917-7616ABDD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6413-AC7A-8742-BF87-A1B21F0F64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for Probabilistic Robotics with </a:t>
            </a:r>
            <a:r>
              <a:rPr lang="en-US" dirty="0" err="1"/>
              <a:t>Webots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B5C4-2357-9C4A-9EC2-720E9BDE0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Joan Gerard</a:t>
            </a:r>
          </a:p>
        </p:txBody>
      </p:sp>
    </p:spTree>
    <p:extLst>
      <p:ext uri="{BB962C8B-B14F-4D97-AF65-F5344CB8AC3E}">
        <p14:creationId xmlns:p14="http://schemas.microsoft.com/office/powerpoint/2010/main" val="276424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2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D5422-EFF1-1444-9414-1A0FD6C2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Webots R2019b new features</a:t>
            </a:r>
          </a:p>
        </p:txBody>
      </p:sp>
      <p:pic>
        <p:nvPicPr>
          <p:cNvPr id="7" name="Picture 6" descr="A picture containing sitting, table, white, man&#10;&#10;Description automatically generated">
            <a:extLst>
              <a:ext uri="{FF2B5EF4-FFF2-40B4-BE49-F238E27FC236}">
                <a16:creationId xmlns:a16="http://schemas.microsoft.com/office/drawing/2014/main" id="{1C834FAC-A54C-2B4E-9783-4705FA957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37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C626-74CC-824E-A2C8-8ACA3527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HTML controller plugins: </a:t>
            </a:r>
            <a:r>
              <a:rPr lang="en-US" sz="2000" dirty="0" err="1">
                <a:solidFill>
                  <a:srgbClr val="FFFFFF"/>
                </a:solidFill>
              </a:rPr>
              <a:t>Webots</a:t>
            </a:r>
            <a:r>
              <a:rPr lang="en-US" sz="2000" dirty="0">
                <a:solidFill>
                  <a:srgbClr val="FFFFFF"/>
                </a:solidFill>
              </a:rPr>
              <a:t> API: </a:t>
            </a:r>
            <a:r>
              <a:rPr lang="en-US" sz="2000" dirty="0" err="1">
                <a:solidFill>
                  <a:srgbClr val="FFFFFF"/>
                </a:solidFill>
              </a:rPr>
              <a:t>wb_robot_wwi_receive_text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wb_robot_wwi_send_text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Web Streaming Server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6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48649-17B5-744D-87BD-5783509C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Streaming Server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83C1B-36C3-CD40-B3A8-95C73414D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756" y="1002109"/>
            <a:ext cx="8552922" cy="48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1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EACB6-68D7-1141-9EB3-FE51504E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Online learning with Creme + Keras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9DBE5-FBA6-4A47-8778-90D30815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1113167"/>
            <a:ext cx="3662730" cy="1520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911ADAFC-23F6-0F42-AE8F-A51EAEED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4370820"/>
            <a:ext cx="3662730" cy="12270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1B49-A822-C748-B339-DE973B3D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Creme a library for online machine learning with python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Keras</a:t>
            </a:r>
            <a:r>
              <a:rPr lang="en-US" sz="2400" dirty="0">
                <a:solidFill>
                  <a:srgbClr val="FFFFFF"/>
                </a:solidFill>
              </a:rPr>
              <a:t> is a high-level neural networks API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Together can be combined to do online learning: a model that learns one observation at a time.</a:t>
            </a:r>
          </a:p>
        </p:txBody>
      </p:sp>
    </p:spTree>
    <p:extLst>
      <p:ext uri="{BB962C8B-B14F-4D97-AF65-F5344CB8AC3E}">
        <p14:creationId xmlns:p14="http://schemas.microsoft.com/office/powerpoint/2010/main" val="237713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EE655-499A-1746-A815-697B9738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can we do with both?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152B6B-4AAC-4FFA-9CB3-0AF3D4842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434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59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600E8-FF6D-884D-B922-EC8A5754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/>
              <a:t>Big picture: 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44CB8-3582-EE47-9547-974CF50A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770177"/>
            <a:ext cx="11164824" cy="28191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475DA-0626-294F-9953-9164D12BE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RNNs are fed with data then outputs a result back into themselves. They are smart at remembering things that have happened in the past.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487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2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1D890-1FE8-464A-BC17-B762D154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Goals Proposition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293663-AEEE-439C-BCF0-FFB037806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7799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749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269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Machine Learning for Probabilistic Robotics with Webots</vt:lpstr>
      <vt:lpstr>Webots R2019b new features</vt:lpstr>
      <vt:lpstr>Web Streaming Server</vt:lpstr>
      <vt:lpstr>Online learning with Creme + Keras</vt:lpstr>
      <vt:lpstr>What can we do with both?</vt:lpstr>
      <vt:lpstr>Big picture: RNN</vt:lpstr>
      <vt:lpstr>Project Goals Proposition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Probabilistic Robotics with Webots</dc:title>
  <dc:creator>Sebastian Gerard</dc:creator>
  <cp:lastModifiedBy>Sebastian Gerard</cp:lastModifiedBy>
  <cp:revision>6</cp:revision>
  <dcterms:created xsi:type="dcterms:W3CDTF">2019-11-19T13:40:30Z</dcterms:created>
  <dcterms:modified xsi:type="dcterms:W3CDTF">2019-11-19T15:12:45Z</dcterms:modified>
</cp:coreProperties>
</file>